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" userDrawn="1">
          <p15:clr>
            <a:srgbClr val="A4A3A4"/>
          </p15:clr>
        </p15:guide>
        <p15:guide id="2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96"/>
      </p:cViewPr>
      <p:guideLst>
        <p:guide orient="horz" pos="414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2707-D3F7-4171-9C76-651CEE4DC197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F983B-7C06-46A4-95E4-C9429F553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37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F983B-7C06-46A4-95E4-C9429F5533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8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F983B-7C06-46A4-95E4-C9429F5533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79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F983B-7C06-46A4-95E4-C9429F5533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83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F983B-7C06-46A4-95E4-C9429F5533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67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554B8-2588-8A01-DD38-5CA26B1FE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EB41B5-1B2C-7AA8-6F67-EAE55AAB2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825EB6-9D09-2365-BA03-FA008E9A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F45D83-C68F-CABF-9741-F27B9880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8370FE-0F98-9323-86FE-8D0A1ED2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2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35F8E-9B9F-B857-535A-8EA26F2C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E19AC1-F2F4-2207-5F18-B720B5CFD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105512-6A09-52B9-6F95-CA21C6DC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A4760-B6ED-E392-797E-8142ACC4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689507-4119-F6F4-56CE-76CFE563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71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7A9074-F81B-0870-80B1-05F0974C5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865AD0-D2F1-3A3F-F9BA-D3542820B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751ABB-6DC8-51C4-FAAD-11B6A768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1CFAF2-4B5A-C2D3-81CD-8887D023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B1606F-941A-43CC-7D70-830A2CEB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81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FE2AF-4A79-9D80-A4AB-8746F8E7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28A59E-FF19-374E-900E-BC2BB79F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8F3E16-63E1-E728-3F9C-D5490A3C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C02BFE-48C1-1934-5065-2282367F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0A4485-CADC-3512-9DE3-C886495D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A97F6-C635-D11A-4088-69FE2E6D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ADBE09-13D9-B72B-DFBF-404C4F6C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1DE262-FF35-C007-F8D0-D875B51E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AC99E1-1CD8-E8DC-839A-FF274C95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355C5D-6E81-BC5F-3947-945E4C71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1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8A24FE-4385-B6F3-62B1-BCCEA9FE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D5ADFE-E5CE-7218-7EBA-A35B9507C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5B49FE-0032-A94B-9211-7CAA24F41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44119E-C629-371B-29B2-9128AB05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4B76BC-E29B-75E3-A642-6759FD73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3CE9DD-00CE-2E8E-2659-36FA898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5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111C5-3B91-9E7A-5B3B-D870C507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C8E0F3-0F25-CAFD-5240-D53BF5F2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5B8E65-9BF8-DA29-8178-DD57C87BB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0E1832-FB2E-FD03-64E1-6D96E54D6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0A1D91-C9EC-D78C-A2CE-1F92DBCF6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21ED0C-D9F9-787B-8B82-FD5D3E00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6FEC19D-84E7-2B82-46E4-FBDB951D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A0963F2-5DA3-BFE0-CBB2-3104C53B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1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FC51E-C85B-4913-FD80-1BA390D4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CC0F94-3156-927F-6530-F75BF5C1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9F9668-4CED-8997-CD0C-4FA6FE92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E96F79-DCC1-0F92-4B8D-14CEF746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23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6F424F1-B6C4-CFE2-A813-ED4AAC8F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9CB7A9-0EC8-D63F-6A86-C47D7ECB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F61F96-4141-3689-8CF6-D1DF0495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32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E7ADF-C4BD-70A7-91A6-E5CF56FC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808BF4-3429-3A60-7090-DBE51FF9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8DB369-8F9E-C27E-A1FA-FB7F3BA5E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7660CE-8634-039D-418E-67BE89A7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371D0D-FC99-BD13-278F-102BB09C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29EFE3-ABAC-C2B3-FF4C-905367FF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7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5E650D-190D-BB04-DA0A-9FA57C76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B208A8-71CA-D18B-E3D3-42C7A6968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3D7C1C-470B-EA0F-6F48-761A8307D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64C4B7-C2D6-E8C4-1A89-493570F7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87989A-063B-8F32-D90F-66F902D8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A98859-6649-9C0E-0273-CD189343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22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785B3-5272-09C0-D80F-4E390361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584D6F-98DB-ABD1-B5B1-89DD4C02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6EE02B-F91B-D793-C896-09FEC0048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2083-D87A-41F9-B283-C6EF5A754C71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A7EE74-9E5E-76A7-D2EA-2DEA62A7C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5E906D-E349-B43F-D736-B661555A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A2E1-3968-4460-B6E8-1C0EE9EC3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7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89;&#1093;&#1077;&#1084;&#1072;%20&#1091;&#1087;&#1088;&#1072;&#1074;&#1083;&#1077;&#1085;&#1080;&#1103;_1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76A6F8-2B97-134E-D18C-BC56969A9D9F}"/>
              </a:ext>
            </a:extLst>
          </p:cNvPr>
          <p:cNvSpPr txBox="1">
            <a:spLocks/>
          </p:cNvSpPr>
          <p:nvPr/>
        </p:nvSpPr>
        <p:spPr>
          <a:xfrm>
            <a:off x="1624031" y="1825102"/>
            <a:ext cx="9144000" cy="1311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шаг первый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E73255B-912B-72F4-03F7-B50C10CB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31" y="3540688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Виталий Сааков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PRISS-laboratory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2024-07-19 </a:t>
            </a:r>
          </a:p>
        </p:txBody>
      </p:sp>
    </p:spTree>
    <p:extLst>
      <p:ext uri="{BB962C8B-B14F-4D97-AF65-F5344CB8AC3E}">
        <p14:creationId xmlns:p14="http://schemas.microsoft.com/office/powerpoint/2010/main" xmlns="" val="11084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13DBD1-E497-32EA-C816-5AD8C2E3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83" y="1295400"/>
            <a:ext cx="7739079" cy="449107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76A6F8-2B97-134E-D18C-BC56969A9D9F}"/>
              </a:ext>
            </a:extLst>
          </p:cNvPr>
          <p:cNvSpPr txBox="1">
            <a:spLocks/>
          </p:cNvSpPr>
          <p:nvPr/>
        </p:nvSpPr>
        <p:spPr>
          <a:xfrm>
            <a:off x="238126" y="382077"/>
            <a:ext cx="9144000" cy="4247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Схема образования второго понятия системы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E73255B-912B-72F4-03F7-B50C10CB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3" y="5926713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власти», 2024-07 </a:t>
            </a:r>
          </a:p>
        </p:txBody>
      </p:sp>
    </p:spTree>
    <p:extLst>
      <p:ext uri="{BB962C8B-B14F-4D97-AF65-F5344CB8AC3E}">
        <p14:creationId xmlns:p14="http://schemas.microsoft.com/office/powerpoint/2010/main" xmlns="" val="473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A1EBA-1AFB-621D-64EC-629065009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3" y="5926713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власти», 2024-07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508CBE2-DCC7-F356-F6CB-5F49D93E7E15}"/>
              </a:ext>
            </a:extLst>
          </p:cNvPr>
          <p:cNvSpPr txBox="1">
            <a:spLocks/>
          </p:cNvSpPr>
          <p:nvPr/>
        </p:nvSpPr>
        <p:spPr>
          <a:xfrm>
            <a:off x="238126" y="382077"/>
            <a:ext cx="9144000" cy="4247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 сообщения о системном представлении текста книги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9DC2DE-A276-F0F2-B748-512F9CF22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151" y="1720631"/>
            <a:ext cx="2639568" cy="2423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45F0FC-37E1-9949-DEC8-E3249D033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0065" y="1285222"/>
            <a:ext cx="2173172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C959EE-5BFF-567F-0491-FB2BD38C5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08" y="3850103"/>
            <a:ext cx="3264942" cy="147575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821BA88B-0815-1520-98AF-AE931F5DE80E}"/>
              </a:ext>
            </a:extLst>
          </p:cNvPr>
          <p:cNvSpPr txBox="1">
            <a:spLocks/>
          </p:cNvSpPr>
          <p:nvPr/>
        </p:nvSpPr>
        <p:spPr>
          <a:xfrm>
            <a:off x="3239154" y="1019042"/>
            <a:ext cx="4000500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и интерпретация области существования объектов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ED60CCB-0882-B5D7-87C8-F3532ECDE6BA}"/>
              </a:ext>
            </a:extLst>
          </p:cNvPr>
          <p:cNvSpPr/>
          <p:nvPr/>
        </p:nvSpPr>
        <p:spPr>
          <a:xfrm>
            <a:off x="9487942" y="1026344"/>
            <a:ext cx="3029197" cy="6149155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CD9E24A1-2B8D-3EE4-E8AE-A3B7D411D5DE}"/>
              </a:ext>
            </a:extLst>
          </p:cNvPr>
          <p:cNvSpPr txBox="1">
            <a:spLocks/>
          </p:cNvSpPr>
          <p:nvPr/>
        </p:nvSpPr>
        <p:spPr>
          <a:xfrm>
            <a:off x="9774278" y="731686"/>
            <a:ext cx="2456523" cy="2862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оглавление книги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C4B649DD-96F7-10ED-902E-64EE8D41795F}"/>
              </a:ext>
            </a:extLst>
          </p:cNvPr>
          <p:cNvSpPr txBox="1">
            <a:spLocks/>
          </p:cNvSpPr>
          <p:nvPr/>
        </p:nvSpPr>
        <p:spPr>
          <a:xfrm>
            <a:off x="4699115" y="5196292"/>
            <a:ext cx="3200400" cy="3416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системная сборка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F6CE5CC-6EF7-919A-B2ED-2B18F1C6D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046" y="4207929"/>
            <a:ext cx="4122737" cy="81773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6FBF90-C94E-6024-BE74-FF719BAF6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744" y="2537460"/>
            <a:ext cx="4477512" cy="1783080"/>
          </a:xfrm>
          <a:prstGeom prst="rect">
            <a:avLst/>
          </a:prstGeom>
          <a:noFill/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2E49C2E-6EF4-C0D3-8520-C86AD0FF5040}"/>
              </a:ext>
            </a:extLst>
          </p:cNvPr>
          <p:cNvSpPr/>
          <p:nvPr/>
        </p:nvSpPr>
        <p:spPr>
          <a:xfrm>
            <a:off x="3073400" y="1583932"/>
            <a:ext cx="3111500" cy="2623997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750494E0-5480-A022-6947-343229E8E49A}"/>
              </a:ext>
            </a:extLst>
          </p:cNvPr>
          <p:cNvSpPr/>
          <p:nvPr/>
        </p:nvSpPr>
        <p:spPr>
          <a:xfrm>
            <a:off x="3973050" y="2961568"/>
            <a:ext cx="4747733" cy="2266168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DCB89E7-CC83-5622-D1F1-8E0DBCF5B95D}"/>
              </a:ext>
            </a:extLst>
          </p:cNvPr>
          <p:cNvSpPr/>
          <p:nvPr/>
        </p:nvSpPr>
        <p:spPr>
          <a:xfrm>
            <a:off x="4872701" y="2352243"/>
            <a:ext cx="4377976" cy="2114564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E5567E99-26CB-B52B-B778-D19721EE9A84}"/>
              </a:ext>
            </a:extLst>
          </p:cNvPr>
          <p:cNvSpPr/>
          <p:nvPr/>
        </p:nvSpPr>
        <p:spPr>
          <a:xfrm>
            <a:off x="1003712" y="3321851"/>
            <a:ext cx="3750849" cy="2345314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09B5A25B-E312-9C61-3367-80232F5601B1}"/>
              </a:ext>
            </a:extLst>
          </p:cNvPr>
          <p:cNvSpPr txBox="1">
            <a:spLocks/>
          </p:cNvSpPr>
          <p:nvPr/>
        </p:nvSpPr>
        <p:spPr>
          <a:xfrm>
            <a:off x="5689600" y="2019079"/>
            <a:ext cx="3200400" cy="3416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системное расслоение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C47CF02F-5B99-1644-6228-920DFB64B3BB}"/>
              </a:ext>
            </a:extLst>
          </p:cNvPr>
          <p:cNvSpPr txBox="1">
            <a:spLocks/>
          </p:cNvSpPr>
          <p:nvPr/>
        </p:nvSpPr>
        <p:spPr>
          <a:xfrm>
            <a:off x="1208746" y="2666435"/>
            <a:ext cx="3019704" cy="7294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 управления в области существования объектов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2063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A1EBA-1AFB-621D-64EC-629065009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6115050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власти», 2024-07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268F66C-E8B8-A641-414B-46BFC555D78F}"/>
              </a:ext>
            </a:extLst>
          </p:cNvPr>
          <p:cNvSpPr txBox="1">
            <a:spLocks/>
          </p:cNvSpPr>
          <p:nvPr/>
        </p:nvSpPr>
        <p:spPr>
          <a:xfrm>
            <a:off x="2664190" y="1546755"/>
            <a:ext cx="6616699" cy="7571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два рассмотрения структурной схемы объекта (текста): 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позиции Проектного исследователя 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позиции Исследовательского проектировщика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986DDDC-AC6C-9309-4867-15B5A4760666}"/>
              </a:ext>
            </a:extLst>
          </p:cNvPr>
          <p:cNvSpPr txBox="1">
            <a:spLocks/>
          </p:cNvSpPr>
          <p:nvPr/>
        </p:nvSpPr>
        <p:spPr>
          <a:xfrm>
            <a:off x="238126" y="382077"/>
            <a:ext cx="10493374" cy="7571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в отношении структурной схемы  объекта как исходный шаг в системном представлении текста книги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88B695-4B13-D9A3-A0EB-690EF46D1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427" y="2826542"/>
            <a:ext cx="7167837" cy="27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4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A1EBA-1AFB-621D-64EC-629065009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6115050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власти», 2024-07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C20F9FC-EF1B-7EDA-4306-F62D2C649642}"/>
              </a:ext>
            </a:extLst>
          </p:cNvPr>
          <p:cNvSpPr txBox="1">
            <a:spLocks/>
          </p:cNvSpPr>
          <p:nvPr/>
        </p:nvSpPr>
        <p:spPr>
          <a:xfrm>
            <a:off x="238126" y="382077"/>
            <a:ext cx="9144000" cy="757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Расслоение схемы в виду области существования объектов</a:t>
            </a: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B860562-6BDD-59A6-EAFA-AE56CEEDE106}"/>
              </a:ext>
            </a:extLst>
          </p:cNvPr>
          <p:cNvSpPr txBox="1">
            <a:spLocks/>
          </p:cNvSpPr>
          <p:nvPr/>
        </p:nvSpPr>
        <p:spPr>
          <a:xfrm>
            <a:off x="2409826" y="104940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 вне различения 5-слойного представления схемы объекта и 5-ти соответствующих идеальных объектов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9A72B3-F045-E1DF-F875-EC605C9C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45" y="1731896"/>
            <a:ext cx="5495925" cy="40767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C818790-4ACD-DDA2-A383-5B9726D2708B}"/>
              </a:ext>
            </a:extLst>
          </p:cNvPr>
          <p:cNvSpPr txBox="1">
            <a:spLocks/>
          </p:cNvSpPr>
          <p:nvPr/>
        </p:nvSpPr>
        <p:spPr>
          <a:xfrm rot="16200000">
            <a:off x="1516910" y="3175328"/>
            <a:ext cx="1885951" cy="7571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категориальные представления схемы объекта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F8A674A-5F10-FAA6-3B31-3963393DD74C}"/>
              </a:ext>
            </a:extLst>
          </p:cNvPr>
          <p:cNvSpPr txBox="1">
            <a:spLocks/>
          </p:cNvSpPr>
          <p:nvPr/>
        </p:nvSpPr>
        <p:spPr>
          <a:xfrm rot="16200000">
            <a:off x="7868705" y="3208660"/>
            <a:ext cx="2533649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идеальные объекты 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7A8460-E69B-EB47-DBDD-DA5B0801EAA7}"/>
              </a:ext>
            </a:extLst>
          </p:cNvPr>
          <p:cNvSpPr txBox="1"/>
          <p:nvPr/>
        </p:nvSpPr>
        <p:spPr>
          <a:xfrm>
            <a:off x="595074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07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848CC1-57C0-D1FE-380D-99C81635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65" y="3686175"/>
            <a:ext cx="3704309" cy="1840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A1EBA-1AFB-621D-64EC-629065009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6115050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власти», 2024-07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C20F9FC-EF1B-7EDA-4306-F62D2C649642}"/>
              </a:ext>
            </a:extLst>
          </p:cNvPr>
          <p:cNvSpPr txBox="1">
            <a:spLocks/>
          </p:cNvSpPr>
          <p:nvPr/>
        </p:nvSpPr>
        <p:spPr>
          <a:xfrm>
            <a:off x="238126" y="382077"/>
            <a:ext cx="9144000" cy="757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Расслоение схемы в виду области существования объектов</a:t>
            </a: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6B4F416-1816-CE7B-E05C-00F69BB0AC00}"/>
              </a:ext>
            </a:extLst>
          </p:cNvPr>
          <p:cNvSpPr txBox="1">
            <a:spLocks/>
          </p:cNvSpPr>
          <p:nvPr/>
        </p:nvSpPr>
        <p:spPr>
          <a:xfrm>
            <a:off x="1990715" y="957249"/>
            <a:ext cx="8853498" cy="9787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областью существования идеальных объектов служат городские клубы разных территорий и репертуар их коммуникативный связей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характер системной сборки диктуется позиционированием: Проектным исследованием или Исследовательским проектированием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13E6F6-9FEA-1F2E-CB52-F06CE00A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39" y="5027135"/>
            <a:ext cx="6089040" cy="9479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0BBB64-052D-8087-90C2-6AC345AC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0999" y="2281578"/>
            <a:ext cx="7610475" cy="28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3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C20F9FC-EF1B-7EDA-4306-F62D2C649642}"/>
              </a:ext>
            </a:extLst>
          </p:cNvPr>
          <p:cNvSpPr txBox="1">
            <a:spLocks/>
          </p:cNvSpPr>
          <p:nvPr/>
        </p:nvSpPr>
        <p:spPr>
          <a:xfrm>
            <a:off x="238126" y="382077"/>
            <a:ext cx="11953874" cy="7571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Системная сборка для нужд управления развитием и городского самоуправления </a:t>
            </a: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A1EBA-1AFB-621D-64EC-629065009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6115050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Системное представление текста книги «Управление против власти», 2024-07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CE9BBA9-348D-D5DE-A906-49AD96714E0D}"/>
              </a:ext>
            </a:extLst>
          </p:cNvPr>
          <p:cNvSpPr txBox="1">
            <a:spLocks/>
          </p:cNvSpPr>
          <p:nvPr/>
        </p:nvSpPr>
        <p:spPr>
          <a:xfrm>
            <a:off x="1042988" y="1113923"/>
            <a:ext cx="9773160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управления ЕИ-процессами, объективируемыми в проектном исследовании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 для управление ИЕ-процессами, полагаемыми исследовательским проектом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xmlns="" id="{50F80F09-E0B3-5803-0A41-CD22D7961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26" y="2165340"/>
            <a:ext cx="6242487" cy="28216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69D7AE-3335-36A0-3C3E-482EAE214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3499155"/>
            <a:ext cx="2832100" cy="157844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DDD7A0B-E884-45E8-4704-D6C11B4EF990}"/>
              </a:ext>
            </a:extLst>
          </p:cNvPr>
          <p:cNvGrpSpPr/>
          <p:nvPr/>
        </p:nvGrpSpPr>
        <p:grpSpPr>
          <a:xfrm rot="10800000" flipH="1" flipV="1">
            <a:off x="6832773" y="3191965"/>
            <a:ext cx="3097040" cy="1885631"/>
            <a:chOff x="6529388" y="2413603"/>
            <a:chExt cx="3751332" cy="1429735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4998438A-61E1-42BC-FD00-06E17FD643DF}"/>
                </a:ext>
              </a:extLst>
            </p:cNvPr>
            <p:cNvCxnSpPr>
              <a:cxnSpLocks/>
            </p:cNvCxnSpPr>
            <p:nvPr/>
          </p:nvCxnSpPr>
          <p:spPr>
            <a:xfrm>
              <a:off x="7367877" y="2413603"/>
              <a:ext cx="2912843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52A90F45-C469-16E9-759E-255530850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9388" y="2413603"/>
              <a:ext cx="869793" cy="142973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8509A1-E1C1-7790-2849-F4CDD03CB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664" y="4831269"/>
            <a:ext cx="3230560" cy="20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9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76A6F8-2B97-134E-D18C-BC56969A9D9F}"/>
              </a:ext>
            </a:extLst>
          </p:cNvPr>
          <p:cNvSpPr txBox="1">
            <a:spLocks/>
          </p:cNvSpPr>
          <p:nvPr/>
        </p:nvSpPr>
        <p:spPr>
          <a:xfrm>
            <a:off x="1624031" y="1825102"/>
            <a:ext cx="9144000" cy="8679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далее будет шаг второй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E73255B-912B-72F4-03F7-B50C10CB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31" y="3540688"/>
            <a:ext cx="9144000" cy="46672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Виталий Сааков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PRISS-laboratory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2024-07-19 </a:t>
            </a:r>
          </a:p>
        </p:txBody>
      </p:sp>
    </p:spTree>
    <p:extLst>
      <p:ext uri="{BB962C8B-B14F-4D97-AF65-F5344CB8AC3E}">
        <p14:creationId xmlns:p14="http://schemas.microsoft.com/office/powerpoint/2010/main" xmlns="" val="18524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254</Words>
  <Application>Microsoft Office PowerPoint</Application>
  <PresentationFormat>Произвольный</PresentationFormat>
  <Paragraphs>37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Виталий Сааков и PRISS-laboratory», 2024-07-19 </vt:lpstr>
      <vt:lpstr>Системное представление текста книги «Управление против власти», 2024-07 </vt:lpstr>
      <vt:lpstr>Системное представление текста книги «Управление против власти», 2024-07 </vt:lpstr>
      <vt:lpstr>Системное представление текста книги «Управление против власти», 2024-07 </vt:lpstr>
      <vt:lpstr>Системное представление текста книги «Управление против власти», 2024-07 </vt:lpstr>
      <vt:lpstr>Системное представление текста книги «Управление против власти», 2024-07 </vt:lpstr>
      <vt:lpstr>Системное представление текста книги «Управление против власти», 2024-07 </vt:lpstr>
      <vt:lpstr>Виталий Сааков и PRISS-laboratory», 2024-07-19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Виталий Сааков и PRISS-laboratory», 2024-07-19</dc:title>
  <dc:creator>Виталий Сааков</dc:creator>
  <cp:lastModifiedBy>User</cp:lastModifiedBy>
  <cp:revision>111</cp:revision>
  <dcterms:created xsi:type="dcterms:W3CDTF">2024-07-16T10:21:01Z</dcterms:created>
  <dcterms:modified xsi:type="dcterms:W3CDTF">2025-11-07T19:22:41Z</dcterms:modified>
</cp:coreProperties>
</file>